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60b145cf0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60b145cf0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60b145cf0c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60b145cf0c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60b145cf0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60b145cf0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b6edd697b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b6edd697b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60b145cf0c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60b145cf0c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60b145cf0c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60b145cf0c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60b145cf0c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60b145cf0c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60b145cf0c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60b145cf0c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jp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3997" cy="514349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/>
          <p:nvPr/>
        </p:nvSpPr>
        <p:spPr>
          <a:xfrm>
            <a:off x="1489600" y="439450"/>
            <a:ext cx="1868400" cy="945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ja" sz="1000">
                <a:solidFill>
                  <a:schemeClr val="dk1"/>
                </a:solidFill>
                <a:highlight>
                  <a:schemeClr val="lt1"/>
                </a:highlight>
              </a:rPr>
              <a:t>机 26脚</a:t>
            </a:r>
            <a:endParaRPr b="1" sz="10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ja" sz="1000">
                <a:solidFill>
                  <a:schemeClr val="dk1"/>
                </a:solidFill>
                <a:highlight>
                  <a:schemeClr val="lt1"/>
                </a:highlight>
              </a:rPr>
              <a:t>椅子 52脚</a:t>
            </a:r>
            <a:endParaRPr b="1" sz="10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ja" sz="1000">
                <a:solidFill>
                  <a:schemeClr val="dk1"/>
                </a:solidFill>
                <a:highlight>
                  <a:schemeClr val="lt1"/>
                </a:highlight>
              </a:rPr>
              <a:t>演台 2台</a:t>
            </a:r>
            <a:endParaRPr b="1" sz="10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ja" sz="1000">
                <a:solidFill>
                  <a:schemeClr val="dk1"/>
                </a:solidFill>
                <a:highlight>
                  <a:schemeClr val="lt1"/>
                </a:highlight>
              </a:rPr>
              <a:t>プロジェクタースクリーン</a:t>
            </a:r>
            <a:endParaRPr b="1" sz="10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000">
                <a:solidFill>
                  <a:schemeClr val="dk1"/>
                </a:solidFill>
                <a:highlight>
                  <a:schemeClr val="lt1"/>
                </a:highlight>
              </a:rPr>
              <a:t>75インチモニター ２台</a:t>
            </a:r>
            <a:endParaRPr/>
          </a:p>
        </p:txBody>
      </p:sp>
      <p:sp>
        <p:nvSpPr>
          <p:cNvPr id="61" name="Google Shape;61;p14"/>
          <p:cNvSpPr/>
          <p:nvPr/>
        </p:nvSpPr>
        <p:spPr>
          <a:xfrm>
            <a:off x="3780425" y="2202900"/>
            <a:ext cx="3458574" cy="1816975"/>
          </a:xfrm>
          <a:custGeom>
            <a:rect b="b" l="l" r="r" t="t"/>
            <a:pathLst>
              <a:path extrusionOk="0" h="72679" w="137245">
                <a:moveTo>
                  <a:pt x="676" y="3718"/>
                </a:moveTo>
                <a:lnTo>
                  <a:pt x="338" y="62875"/>
                </a:lnTo>
                <a:lnTo>
                  <a:pt x="41241" y="72003"/>
                </a:lnTo>
                <a:lnTo>
                  <a:pt x="137245" y="72679"/>
                </a:lnTo>
                <a:lnTo>
                  <a:pt x="136569" y="10817"/>
                </a:lnTo>
                <a:lnTo>
                  <a:pt x="105807" y="676"/>
                </a:lnTo>
                <a:lnTo>
                  <a:pt x="0" y="0"/>
                </a:lnTo>
                <a:lnTo>
                  <a:pt x="1014" y="12507"/>
                </a:lnTo>
                <a:lnTo>
                  <a:pt x="338" y="53748"/>
                </a:lnTo>
              </a:path>
            </a:pathLst>
          </a:custGeom>
          <a:solidFill>
            <a:schemeClr val="lt1"/>
          </a:solidFill>
          <a:ln>
            <a:noFill/>
          </a:ln>
        </p:spPr>
      </p:sp>
      <p:grpSp>
        <p:nvGrpSpPr>
          <p:cNvPr id="62" name="Google Shape;62;p14"/>
          <p:cNvGrpSpPr/>
          <p:nvPr/>
        </p:nvGrpSpPr>
        <p:grpSpPr>
          <a:xfrm>
            <a:off x="4025137" y="2311473"/>
            <a:ext cx="3038309" cy="1525117"/>
            <a:chOff x="2567462" y="1147138"/>
            <a:chExt cx="5333174" cy="2572301"/>
          </a:xfrm>
        </p:grpSpPr>
        <p:pic>
          <p:nvPicPr>
            <p:cNvPr id="63" name="Google Shape;63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67462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491387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17137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41062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64987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088912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98837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522762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48512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72437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96362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" name="Google Shape;74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120287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" name="Google Shape;75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67462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491387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17137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Google Shape;78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41062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Google Shape;79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64987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80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088912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67462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Google Shape;82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491387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17137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41062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64987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4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088912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8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6"/>
          <p:cNvPicPr preferRelativeResize="0"/>
          <p:nvPr/>
        </p:nvPicPr>
        <p:blipFill rotWithShape="1">
          <a:blip r:embed="rId4">
            <a:alphaModFix/>
          </a:blip>
          <a:srcRect b="27079" l="32573" r="58892" t="61337"/>
          <a:stretch/>
        </p:blipFill>
        <p:spPr>
          <a:xfrm>
            <a:off x="539187" y="960725"/>
            <a:ext cx="780349" cy="595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6"/>
          <p:cNvPicPr preferRelativeResize="0"/>
          <p:nvPr/>
        </p:nvPicPr>
        <p:blipFill rotWithShape="1">
          <a:blip r:embed="rId5">
            <a:alphaModFix/>
          </a:blip>
          <a:srcRect b="47961" l="45329" r="45310" t="47634"/>
          <a:stretch/>
        </p:blipFill>
        <p:spPr>
          <a:xfrm>
            <a:off x="539187" y="1556475"/>
            <a:ext cx="855849" cy="226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6"/>
          <p:cNvPicPr preferRelativeResize="0"/>
          <p:nvPr/>
        </p:nvPicPr>
        <p:blipFill rotWithShape="1">
          <a:blip r:embed="rId6">
            <a:alphaModFix/>
          </a:blip>
          <a:srcRect b="47307" l="47348" r="47695" t="46983"/>
          <a:stretch/>
        </p:blipFill>
        <p:spPr>
          <a:xfrm>
            <a:off x="639839" y="1887901"/>
            <a:ext cx="453100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6"/>
          <p:cNvPicPr preferRelativeResize="0"/>
          <p:nvPr/>
        </p:nvPicPr>
        <p:blipFill rotWithShape="1">
          <a:blip r:embed="rId7">
            <a:alphaModFix/>
          </a:blip>
          <a:srcRect b="46982" l="46155" r="46411" t="47307"/>
          <a:stretch/>
        </p:blipFill>
        <p:spPr>
          <a:xfrm>
            <a:off x="526564" y="2286450"/>
            <a:ext cx="679649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6"/>
          <p:cNvPicPr preferRelativeResize="0"/>
          <p:nvPr/>
        </p:nvPicPr>
        <p:blipFill rotWithShape="1">
          <a:blip r:embed="rId8">
            <a:alphaModFix/>
          </a:blip>
          <a:srcRect b="48123" l="47187" r="50351" t="47893"/>
          <a:stretch/>
        </p:blipFill>
        <p:spPr>
          <a:xfrm>
            <a:off x="683813" y="2685000"/>
            <a:ext cx="225024" cy="204849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6"/>
          <p:cNvSpPr txBox="1"/>
          <p:nvPr/>
        </p:nvSpPr>
        <p:spPr>
          <a:xfrm>
            <a:off x="486650" y="4061125"/>
            <a:ext cx="948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長机サイズ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横幅 1800mm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奥行 450mm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高さ 720mm</a:t>
            </a:r>
            <a:endParaRPr sz="900"/>
          </a:p>
        </p:txBody>
      </p:sp>
      <p:grpSp>
        <p:nvGrpSpPr>
          <p:cNvPr id="103" name="Google Shape;103;p16"/>
          <p:cNvGrpSpPr/>
          <p:nvPr/>
        </p:nvGrpSpPr>
        <p:grpSpPr>
          <a:xfrm>
            <a:off x="2499937" y="-2768687"/>
            <a:ext cx="5333174" cy="2572301"/>
            <a:chOff x="2567462" y="1147138"/>
            <a:chExt cx="5333174" cy="2572301"/>
          </a:xfrm>
        </p:grpSpPr>
        <p:pic>
          <p:nvPicPr>
            <p:cNvPr id="104" name="Google Shape;104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67462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5" name="Google Shape;105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491387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17137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41062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64987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088912" y="31236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98837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522762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48512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72437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96362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120287" y="24648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67462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491387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17137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41062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64987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" name="Google Shape;121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088912" y="180598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Google Shape;122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2567462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Google Shape;123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3491387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Google Shape;124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4317137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5241062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6164987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16"/>
            <p:cNvPicPr preferRelativeResize="0"/>
            <p:nvPr/>
          </p:nvPicPr>
          <p:blipFill rotWithShape="1">
            <a:blip r:embed="rId4">
              <a:alphaModFix/>
            </a:blip>
            <a:srcRect b="27079" l="32573" r="58892" t="61337"/>
            <a:stretch/>
          </p:blipFill>
          <p:spPr>
            <a:xfrm>
              <a:off x="7088912" y="1147138"/>
              <a:ext cx="780349" cy="5957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8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4">
            <a:alphaModFix/>
          </a:blip>
          <a:srcRect b="27079" l="32573" r="58892" t="61337"/>
          <a:stretch/>
        </p:blipFill>
        <p:spPr>
          <a:xfrm>
            <a:off x="539187" y="1120150"/>
            <a:ext cx="780349" cy="595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7"/>
          <p:cNvPicPr preferRelativeResize="0"/>
          <p:nvPr/>
        </p:nvPicPr>
        <p:blipFill rotWithShape="1">
          <a:blip r:embed="rId5">
            <a:alphaModFix/>
          </a:blip>
          <a:srcRect b="47961" l="45329" r="45310" t="47634"/>
          <a:stretch/>
        </p:blipFill>
        <p:spPr>
          <a:xfrm>
            <a:off x="539187" y="1715900"/>
            <a:ext cx="855849" cy="226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7"/>
          <p:cNvPicPr preferRelativeResize="0"/>
          <p:nvPr/>
        </p:nvPicPr>
        <p:blipFill rotWithShape="1">
          <a:blip r:embed="rId6">
            <a:alphaModFix/>
          </a:blip>
          <a:srcRect b="47307" l="47348" r="47695" t="46983"/>
          <a:stretch/>
        </p:blipFill>
        <p:spPr>
          <a:xfrm>
            <a:off x="639839" y="2047326"/>
            <a:ext cx="453100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7"/>
          <p:cNvPicPr preferRelativeResize="0"/>
          <p:nvPr/>
        </p:nvPicPr>
        <p:blipFill rotWithShape="1">
          <a:blip r:embed="rId7">
            <a:alphaModFix/>
          </a:blip>
          <a:srcRect b="46982" l="46155" r="46411" t="47307"/>
          <a:stretch/>
        </p:blipFill>
        <p:spPr>
          <a:xfrm>
            <a:off x="526564" y="2445875"/>
            <a:ext cx="679649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7"/>
          <p:cNvPicPr preferRelativeResize="0"/>
          <p:nvPr/>
        </p:nvPicPr>
        <p:blipFill rotWithShape="1">
          <a:blip r:embed="rId8">
            <a:alphaModFix/>
          </a:blip>
          <a:srcRect b="48123" l="47187" r="50351" t="47893"/>
          <a:stretch/>
        </p:blipFill>
        <p:spPr>
          <a:xfrm>
            <a:off x="683813" y="2844425"/>
            <a:ext cx="225024" cy="204849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7"/>
          <p:cNvSpPr txBox="1"/>
          <p:nvPr/>
        </p:nvSpPr>
        <p:spPr>
          <a:xfrm>
            <a:off x="486650" y="4061125"/>
            <a:ext cx="948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長机サイズ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横幅 1800mm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奥行 450mm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高さ 720mm</a:t>
            </a:r>
            <a:endParaRPr sz="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8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8"/>
          <p:cNvPicPr preferRelativeResize="0"/>
          <p:nvPr/>
        </p:nvPicPr>
        <p:blipFill rotWithShape="1">
          <a:blip r:embed="rId4">
            <a:alphaModFix/>
          </a:blip>
          <a:srcRect b="27079" l="32573" r="58892" t="61337"/>
          <a:stretch/>
        </p:blipFill>
        <p:spPr>
          <a:xfrm>
            <a:off x="453125" y="1136900"/>
            <a:ext cx="780349" cy="595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8"/>
          <p:cNvPicPr preferRelativeResize="0"/>
          <p:nvPr/>
        </p:nvPicPr>
        <p:blipFill rotWithShape="1">
          <a:blip r:embed="rId5">
            <a:alphaModFix/>
          </a:blip>
          <a:srcRect b="47961" l="45329" r="45310" t="47634"/>
          <a:stretch/>
        </p:blipFill>
        <p:spPr>
          <a:xfrm>
            <a:off x="453125" y="1732650"/>
            <a:ext cx="855849" cy="226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8"/>
          <p:cNvPicPr preferRelativeResize="0"/>
          <p:nvPr/>
        </p:nvPicPr>
        <p:blipFill rotWithShape="1">
          <a:blip r:embed="rId6">
            <a:alphaModFix/>
          </a:blip>
          <a:srcRect b="47307" l="47348" r="47695" t="46983"/>
          <a:stretch/>
        </p:blipFill>
        <p:spPr>
          <a:xfrm>
            <a:off x="553776" y="2064076"/>
            <a:ext cx="453100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8"/>
          <p:cNvPicPr preferRelativeResize="0"/>
          <p:nvPr/>
        </p:nvPicPr>
        <p:blipFill rotWithShape="1">
          <a:blip r:embed="rId7">
            <a:alphaModFix/>
          </a:blip>
          <a:srcRect b="46982" l="46155" r="46411" t="47307"/>
          <a:stretch/>
        </p:blipFill>
        <p:spPr>
          <a:xfrm>
            <a:off x="440501" y="2462625"/>
            <a:ext cx="679649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8"/>
          <p:cNvPicPr preferRelativeResize="0"/>
          <p:nvPr/>
        </p:nvPicPr>
        <p:blipFill rotWithShape="1">
          <a:blip r:embed="rId8">
            <a:alphaModFix/>
          </a:blip>
          <a:srcRect b="48123" l="47187" r="50351" t="47893"/>
          <a:stretch/>
        </p:blipFill>
        <p:spPr>
          <a:xfrm>
            <a:off x="597750" y="2861175"/>
            <a:ext cx="225024" cy="20484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8"/>
          <p:cNvSpPr txBox="1"/>
          <p:nvPr/>
        </p:nvSpPr>
        <p:spPr>
          <a:xfrm>
            <a:off x="486650" y="4061125"/>
            <a:ext cx="948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長机サイズ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横幅 1800mm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奥行 450mm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高さ 720mm</a:t>
            </a:r>
            <a:endParaRPr sz="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998625" cy="4963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9"/>
          <p:cNvPicPr preferRelativeResize="0"/>
          <p:nvPr/>
        </p:nvPicPr>
        <p:blipFill rotWithShape="1">
          <a:blip r:embed="rId4">
            <a:alphaModFix/>
          </a:blip>
          <a:srcRect b="27079" l="32573" r="58892" t="61337"/>
          <a:stretch/>
        </p:blipFill>
        <p:spPr>
          <a:xfrm>
            <a:off x="499275" y="1195650"/>
            <a:ext cx="780349" cy="595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9"/>
          <p:cNvPicPr preferRelativeResize="0"/>
          <p:nvPr/>
        </p:nvPicPr>
        <p:blipFill rotWithShape="1">
          <a:blip r:embed="rId5">
            <a:alphaModFix/>
          </a:blip>
          <a:srcRect b="47961" l="45329" r="45310" t="47634"/>
          <a:stretch/>
        </p:blipFill>
        <p:spPr>
          <a:xfrm>
            <a:off x="499275" y="1791400"/>
            <a:ext cx="855849" cy="226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9"/>
          <p:cNvPicPr preferRelativeResize="0"/>
          <p:nvPr/>
        </p:nvPicPr>
        <p:blipFill rotWithShape="1">
          <a:blip r:embed="rId6">
            <a:alphaModFix/>
          </a:blip>
          <a:srcRect b="47307" l="47348" r="47695" t="46983"/>
          <a:stretch/>
        </p:blipFill>
        <p:spPr>
          <a:xfrm>
            <a:off x="599926" y="2122826"/>
            <a:ext cx="453100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19"/>
          <p:cNvPicPr preferRelativeResize="0"/>
          <p:nvPr/>
        </p:nvPicPr>
        <p:blipFill rotWithShape="1">
          <a:blip r:embed="rId7">
            <a:alphaModFix/>
          </a:blip>
          <a:srcRect b="46982" l="46155" r="46411" t="47307"/>
          <a:stretch/>
        </p:blipFill>
        <p:spPr>
          <a:xfrm>
            <a:off x="486651" y="2521375"/>
            <a:ext cx="679649" cy="293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19"/>
          <p:cNvPicPr preferRelativeResize="0"/>
          <p:nvPr/>
        </p:nvPicPr>
        <p:blipFill rotWithShape="1">
          <a:blip r:embed="rId8">
            <a:alphaModFix/>
          </a:blip>
          <a:srcRect b="48123" l="47187" r="50351" t="47893"/>
          <a:stretch/>
        </p:blipFill>
        <p:spPr>
          <a:xfrm>
            <a:off x="643900" y="2919925"/>
            <a:ext cx="225024" cy="20484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9"/>
          <p:cNvSpPr txBox="1"/>
          <p:nvPr/>
        </p:nvSpPr>
        <p:spPr>
          <a:xfrm>
            <a:off x="486650" y="4061125"/>
            <a:ext cx="948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長机サイズ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横幅 1800mm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奥行 450mm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/>
              <a:t>高さ 720mm</a:t>
            </a:r>
            <a:endParaRPr sz="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